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39" d="100"/>
          <a:sy n="39" d="100"/>
        </p:scale>
        <p:origin x="806" y="91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8E630B25-90E2-4D79-9559-2DCFA287E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C3FF705C-B75C-468F-985C-82DD5D7D2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68CF2D1-D4CC-486F-BAD1-EE154A000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024DD46D-3795-4F67-AEF9-572EA0148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73D4A74E-C18F-4CBD-850B-84E03619D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228C5498-E775-4CAB-9735-B1D5F34F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fundoprincipal.png" descr="fundoprincipal.png">
            <a:extLst>
              <a:ext uri="{FF2B5EF4-FFF2-40B4-BE49-F238E27FC236}">
                <a16:creationId xmlns:a16="http://schemas.microsoft.com/office/drawing/2014/main" id="{599B2DA0-5D3D-43AA-8702-691A30B0A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2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Nível de Corpo Um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2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2C6BDF66-2081-4094-8B86-035A13B60B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30BEF93D-82EE-40B7-A178-4CD440B59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97B4B64E-A4B1-44E9-B38F-616AD13F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522CD91-6D1F-4AB5-8287-5377F14FB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F640B091-67FE-4C25-8272-98097155D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da Seção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802FCC1-1633-421E-AD93-52F410DEA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8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BFF34346-DB2E-4166-A3D3-452EB826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Tópicos da Agenda</a:t>
            </a:r>
          </a:p>
        </p:txBody>
      </p:sp>
      <p:sp>
        <p:nvSpPr>
          <p:cNvPr id="9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6FCA2094-B7C9-4ABE-9E25-1926C03E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F03C673-A09F-477F-8752-5CE304C28BA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athália Valentim, Norylaine Mangueira, Thereza Legg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/>
          </a:lstStyle>
          <a:p>
            <a:r>
              <a:t>Ela é CTO - 25 de março de 2021 </a:t>
            </a:r>
          </a:p>
        </p:txBody>
      </p:sp>
      <p:sp>
        <p:nvSpPr>
          <p:cNvPr id="153" name="Receitas de Família"/>
          <p:cNvSpPr txBox="1">
            <a:spLocks noGrp="1"/>
          </p:cNvSpPr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t>Receitas de Família</a:t>
            </a:r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Receitas da Vovó - o livro que não vira pó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Introdução</a:t>
            </a:r>
          </a:p>
        </p:txBody>
      </p:sp>
      <p:sp>
        <p:nvSpPr>
          <p:cNvPr id="158" name="Subtítulo do Slide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Quem somos</a:t>
            </a:r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899" y="4753913"/>
            <a:ext cx="3176045" cy="3171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909" y="4753773"/>
            <a:ext cx="3176191" cy="3171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904" y="4751334"/>
            <a:ext cx="3176192" cy="317619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Norylaine Mangueira"/>
          <p:cNvSpPr txBox="1"/>
          <p:nvPr/>
        </p:nvSpPr>
        <p:spPr>
          <a:xfrm>
            <a:off x="3312971" y="8258184"/>
            <a:ext cx="312206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Norylaine Mangueira</a:t>
            </a:r>
          </a:p>
        </p:txBody>
      </p:sp>
      <p:sp>
        <p:nvSpPr>
          <p:cNvPr id="163" name="Thereza Legg"/>
          <p:cNvSpPr txBox="1"/>
          <p:nvPr/>
        </p:nvSpPr>
        <p:spPr>
          <a:xfrm>
            <a:off x="11146840" y="8258184"/>
            <a:ext cx="209032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8236845" y="8258184"/>
            <a:ext cx="254630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10517581" y="8729895"/>
            <a:ext cx="334883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Instrutora de tecnologia</a:t>
            </a:r>
          </a:p>
        </p:txBody>
      </p:sp>
      <p:sp>
        <p:nvSpPr>
          <p:cNvPr id="166" name="Ninja Mastertech"/>
          <p:cNvSpPr txBox="1"/>
          <p:nvPr/>
        </p:nvSpPr>
        <p:spPr>
          <a:xfrm>
            <a:off x="18298415" y="8729895"/>
            <a:ext cx="24231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Ninja Mastertech</a:t>
            </a:r>
          </a:p>
        </p:txBody>
      </p:sp>
      <p:sp>
        <p:nvSpPr>
          <p:cNvPr id="167" name="Engenheira de produção"/>
          <p:cNvSpPr txBox="1"/>
          <p:nvPr/>
        </p:nvSpPr>
        <p:spPr>
          <a:xfrm>
            <a:off x="3142892" y="8729895"/>
            <a:ext cx="34622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Engenheira de produção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Por que</a:t>
            </a:r>
          </a:p>
        </p:txBody>
      </p:sp>
      <p:sp>
        <p:nvSpPr>
          <p:cNvPr id="171" name="Subtítulo do Slide"/>
          <p:cNvSpPr txBox="1">
            <a:spLocks noGrp="1"/>
          </p:cNvSpPr>
          <p:nvPr>
            <p:ph type="body" sz="quarter" idx="1"/>
          </p:nvPr>
        </p:nvSpPr>
        <p:spPr>
          <a:xfrm>
            <a:off x="1206500" y="2393248"/>
            <a:ext cx="21971000" cy="934780"/>
          </a:xfrm>
          <a:prstGeom prst="rect">
            <a:avLst/>
          </a:prstGeom>
        </p:spPr>
        <p:txBody>
          <a:bodyPr/>
          <a:lstStyle>
            <a:lvl1pPr defTabSz="2267654">
              <a:lnSpc>
                <a:spcPct val="90000"/>
              </a:lnSpc>
              <a:spcBef>
                <a:spcPts val="4100"/>
              </a:spcBef>
              <a:defRPr sz="4464"/>
            </a:lvl1pPr>
          </a:lstStyle>
          <a:p>
            <a:r>
              <a:t>Qual problema o Receitas de Família quer resolver e quem serão seus usuários?</a:t>
            </a:r>
          </a:p>
        </p:txBody>
      </p:sp>
      <p:sp>
        <p:nvSpPr>
          <p:cNvPr id="172" name="Qual o problema que esse sistema está tentando resolver?…"/>
          <p:cNvSpPr txBox="1">
            <a:spLocks noGrp="1"/>
          </p:cNvSpPr>
          <p:nvPr>
            <p:ph type="body" idx="21"/>
          </p:nvPr>
        </p:nvSpPr>
        <p:spPr>
          <a:xfrm>
            <a:off x="2342799" y="3826412"/>
            <a:ext cx="19698402" cy="94426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481263" indent="-481263" algn="just">
              <a:lnSpc>
                <a:spcPct val="120000"/>
              </a:lnSpc>
              <a:buSzPct val="100000"/>
            </a:pPr>
            <a:r>
              <a:rPr sz="5400" dirty="0"/>
              <a:t>O </a:t>
            </a:r>
            <a:r>
              <a:rPr sz="5400" dirty="0" err="1"/>
              <a:t>Receitas</a:t>
            </a:r>
            <a:r>
              <a:rPr sz="5400" dirty="0"/>
              <a:t> de </a:t>
            </a:r>
            <a:r>
              <a:rPr sz="5400" dirty="0" err="1"/>
              <a:t>Família</a:t>
            </a:r>
            <a:r>
              <a:rPr sz="5400" dirty="0"/>
              <a:t> </a:t>
            </a:r>
            <a:r>
              <a:rPr sz="5400" dirty="0" err="1"/>
              <a:t>vem</a:t>
            </a:r>
            <a:r>
              <a:rPr sz="5400" dirty="0"/>
              <a:t> para resolver a </a:t>
            </a:r>
            <a:r>
              <a:rPr sz="5400" dirty="0" err="1"/>
              <a:t>dificuldade</a:t>
            </a:r>
            <a:r>
              <a:rPr sz="5400" dirty="0"/>
              <a:t> de </a:t>
            </a:r>
            <a:r>
              <a:rPr sz="5400" b="1" dirty="0" err="1"/>
              <a:t>juntar</a:t>
            </a:r>
            <a:r>
              <a:rPr sz="5400" b="1" dirty="0"/>
              <a:t> </a:t>
            </a:r>
            <a:r>
              <a:rPr sz="5400" dirty="0" err="1"/>
              <a:t>em</a:t>
            </a:r>
            <a:r>
              <a:rPr sz="5400" dirty="0"/>
              <a:t> um </a:t>
            </a:r>
            <a:r>
              <a:rPr sz="5400" dirty="0" err="1"/>
              <a:t>só</a:t>
            </a:r>
            <a:r>
              <a:rPr sz="5400" dirty="0"/>
              <a:t> </a:t>
            </a:r>
            <a:r>
              <a:rPr sz="5400" dirty="0" err="1"/>
              <a:t>lugar</a:t>
            </a:r>
            <a:r>
              <a:rPr sz="5400" dirty="0"/>
              <a:t> </a:t>
            </a:r>
            <a:r>
              <a:rPr sz="5400" dirty="0" err="1"/>
              <a:t>todas</a:t>
            </a:r>
            <a:r>
              <a:rPr sz="5400" dirty="0"/>
              <a:t> as </a:t>
            </a:r>
            <a:r>
              <a:rPr sz="5400" dirty="0" err="1"/>
              <a:t>receitas</a:t>
            </a:r>
            <a:r>
              <a:rPr sz="5400" dirty="0"/>
              <a:t> da </a:t>
            </a:r>
            <a:r>
              <a:rPr sz="5400" dirty="0" err="1"/>
              <a:t>família</a:t>
            </a:r>
            <a:r>
              <a:rPr sz="5400" dirty="0"/>
              <a:t>, de </a:t>
            </a:r>
            <a:r>
              <a:rPr sz="5400" b="1" dirty="0" err="1"/>
              <a:t>compartilhar</a:t>
            </a:r>
            <a:r>
              <a:rPr sz="5400" dirty="0"/>
              <a:t> </a:t>
            </a:r>
            <a:r>
              <a:rPr sz="5400" dirty="0" err="1"/>
              <a:t>receitas</a:t>
            </a:r>
            <a:r>
              <a:rPr sz="5400" dirty="0"/>
              <a:t> e </a:t>
            </a:r>
            <a:r>
              <a:rPr sz="5400" dirty="0" err="1"/>
              <a:t>evitar</a:t>
            </a:r>
            <a:r>
              <a:rPr sz="5400" dirty="0"/>
              <a:t> que o </a:t>
            </a:r>
            <a:r>
              <a:rPr sz="5400" dirty="0" err="1"/>
              <a:t>caderno</a:t>
            </a:r>
            <a:r>
              <a:rPr sz="5400" dirty="0"/>
              <a:t> da </a:t>
            </a:r>
            <a:r>
              <a:rPr sz="5400" dirty="0" err="1"/>
              <a:t>vovó</a:t>
            </a:r>
            <a:r>
              <a:rPr sz="5400" dirty="0"/>
              <a:t> </a:t>
            </a:r>
            <a:r>
              <a:rPr sz="5400" dirty="0" err="1"/>
              <a:t>venha</a:t>
            </a:r>
            <a:r>
              <a:rPr sz="5400" dirty="0"/>
              <a:t> a se </a:t>
            </a:r>
            <a:r>
              <a:rPr sz="5400" b="1" dirty="0" err="1"/>
              <a:t>deteriorar</a:t>
            </a:r>
            <a:r>
              <a:rPr sz="5400" b="1" dirty="0"/>
              <a:t> </a:t>
            </a:r>
            <a:r>
              <a:rPr sz="5400" dirty="0"/>
              <a:t>com o tempo.</a:t>
            </a:r>
          </a:p>
          <a:p>
            <a:pPr marL="481263" indent="-481263" algn="just">
              <a:lnSpc>
                <a:spcPct val="120000"/>
              </a:lnSpc>
              <a:buSzPct val="100000"/>
            </a:pPr>
            <a:r>
              <a:rPr sz="5400" dirty="0"/>
              <a:t>O </a:t>
            </a:r>
            <a:r>
              <a:rPr sz="5400" dirty="0" err="1"/>
              <a:t>Receitas</a:t>
            </a:r>
            <a:r>
              <a:rPr sz="5400" dirty="0"/>
              <a:t> de </a:t>
            </a:r>
            <a:r>
              <a:rPr sz="5400" dirty="0" err="1"/>
              <a:t>Família</a:t>
            </a:r>
            <a:r>
              <a:rPr sz="5400" dirty="0"/>
              <a:t> é para </a:t>
            </a:r>
            <a:r>
              <a:rPr sz="5400" dirty="0" err="1"/>
              <a:t>aqueles</a:t>
            </a:r>
            <a:r>
              <a:rPr sz="5400" dirty="0"/>
              <a:t> que </a:t>
            </a:r>
            <a:r>
              <a:rPr sz="5400" dirty="0" err="1"/>
              <a:t>querem</a:t>
            </a:r>
            <a:r>
              <a:rPr sz="5400" dirty="0"/>
              <a:t> </a:t>
            </a:r>
            <a:r>
              <a:rPr sz="5400" dirty="0" err="1"/>
              <a:t>manter</a:t>
            </a:r>
            <a:r>
              <a:rPr sz="5400" dirty="0"/>
              <a:t> as </a:t>
            </a:r>
            <a:r>
              <a:rPr sz="5400" dirty="0" err="1"/>
              <a:t>receitas</a:t>
            </a:r>
            <a:r>
              <a:rPr sz="5400" dirty="0"/>
              <a:t> de </a:t>
            </a:r>
            <a:r>
              <a:rPr sz="5400" dirty="0" err="1"/>
              <a:t>sua</a:t>
            </a:r>
            <a:r>
              <a:rPr sz="5400" dirty="0"/>
              <a:t> </a:t>
            </a:r>
            <a:r>
              <a:rPr sz="5400" dirty="0" err="1"/>
              <a:t>família</a:t>
            </a:r>
            <a:r>
              <a:rPr sz="5400" dirty="0"/>
              <a:t> </a:t>
            </a:r>
            <a:r>
              <a:rPr sz="5400" dirty="0" err="1"/>
              <a:t>disponível</a:t>
            </a:r>
            <a:r>
              <a:rPr sz="5400" dirty="0"/>
              <a:t> para </a:t>
            </a:r>
            <a:r>
              <a:rPr sz="5400" dirty="0" err="1"/>
              <a:t>todos</a:t>
            </a:r>
            <a:r>
              <a:rPr sz="5400" dirty="0"/>
              <a:t> </a:t>
            </a:r>
            <a:r>
              <a:rPr sz="5400" dirty="0" err="1"/>
              <a:t>os</a:t>
            </a:r>
            <a:r>
              <a:rPr sz="5400" dirty="0"/>
              <a:t> </a:t>
            </a:r>
            <a:r>
              <a:rPr sz="5400" dirty="0" err="1"/>
              <a:t>membros</a:t>
            </a:r>
            <a:r>
              <a:rPr sz="5400" dirty="0"/>
              <a:t> da </a:t>
            </a:r>
            <a:r>
              <a:rPr sz="5400" dirty="0" err="1"/>
              <a:t>família</a:t>
            </a:r>
            <a:r>
              <a:rPr sz="5400" dirty="0"/>
              <a:t> e </a:t>
            </a:r>
            <a:r>
              <a:rPr sz="5400" dirty="0" err="1"/>
              <a:t>garantir</a:t>
            </a:r>
            <a:r>
              <a:rPr sz="5400" dirty="0"/>
              <a:t> que as </a:t>
            </a:r>
            <a:r>
              <a:rPr sz="5400" dirty="0" err="1"/>
              <a:t>receitas</a:t>
            </a:r>
            <a:r>
              <a:rPr sz="5400" dirty="0"/>
              <a:t> </a:t>
            </a:r>
            <a:r>
              <a:rPr sz="5400" dirty="0" err="1"/>
              <a:t>fiquem</a:t>
            </a:r>
            <a:r>
              <a:rPr sz="5400" dirty="0"/>
              <a:t> </a:t>
            </a:r>
            <a:r>
              <a:rPr sz="5400" dirty="0" err="1"/>
              <a:t>presentes</a:t>
            </a:r>
            <a:r>
              <a:rPr sz="5400" dirty="0"/>
              <a:t> </a:t>
            </a:r>
            <a:r>
              <a:rPr sz="5400" dirty="0" err="1"/>
              <a:t>na</a:t>
            </a:r>
            <a:r>
              <a:rPr sz="5400" dirty="0"/>
              <a:t> </a:t>
            </a:r>
            <a:r>
              <a:rPr sz="5400" dirty="0" err="1"/>
              <a:t>família</a:t>
            </a:r>
            <a:r>
              <a:rPr sz="5400" dirty="0"/>
              <a:t> por </a:t>
            </a:r>
            <a:r>
              <a:rPr sz="5400" dirty="0" err="1"/>
              <a:t>gerações</a:t>
            </a:r>
            <a:r>
              <a:rPr sz="5400" dirty="0"/>
              <a:t>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 q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O que</a:t>
            </a:r>
          </a:p>
        </p:txBody>
      </p:sp>
      <p:sp>
        <p:nvSpPr>
          <p:cNvPr id="176" name="Subtítulo do Slide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Quais são as funcionalidades do Receitas de Família?</a:t>
            </a:r>
          </a:p>
        </p:txBody>
      </p:sp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1142041" y="4601202"/>
            <a:ext cx="11233232" cy="841375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0" indent="0" hangingPunct="0">
              <a:buSzPct val="100000"/>
              <a:buNone/>
              <a:defRPr sz="4800">
                <a:solidFill>
                  <a:srgbClr val="000000"/>
                </a:solidFill>
              </a:defRPr>
            </a:pPr>
            <a:r>
              <a:rPr lang="pt-BR" sz="6600" b="1" dirty="0"/>
              <a:t>No MVP</a:t>
            </a:r>
          </a:p>
          <a:p>
            <a:pPr marL="228600" indent="-228600">
              <a:buSzPct val="100000"/>
            </a:pPr>
            <a:r>
              <a:rPr dirty="0" err="1"/>
              <a:t>Criar</a:t>
            </a:r>
            <a:r>
              <a:rPr dirty="0"/>
              <a:t> </a:t>
            </a:r>
            <a:r>
              <a:rPr dirty="0" err="1"/>
              <a:t>caderno</a:t>
            </a:r>
            <a:r>
              <a:rPr dirty="0"/>
              <a:t> de </a:t>
            </a:r>
            <a:r>
              <a:rPr dirty="0" err="1"/>
              <a:t>receitas</a:t>
            </a:r>
            <a:endParaRPr dirty="0"/>
          </a:p>
          <a:p>
            <a:pPr marL="228600" indent="-228600">
              <a:buSzPct val="100000"/>
            </a:pPr>
            <a:r>
              <a:rPr dirty="0" err="1"/>
              <a:t>Incluir</a:t>
            </a:r>
            <a:r>
              <a:rPr dirty="0"/>
              <a:t> </a:t>
            </a:r>
            <a:r>
              <a:rPr dirty="0" err="1"/>
              <a:t>receitas</a:t>
            </a:r>
            <a:r>
              <a:rPr dirty="0"/>
              <a:t> por </a:t>
            </a:r>
            <a:r>
              <a:rPr dirty="0" err="1"/>
              <a:t>escrito</a:t>
            </a:r>
            <a:r>
              <a:rPr dirty="0"/>
              <a:t> </a:t>
            </a:r>
          </a:p>
          <a:p>
            <a:pPr marL="228600" indent="-228600">
              <a:buSzPct val="100000"/>
            </a:pPr>
            <a:r>
              <a:rPr dirty="0" err="1"/>
              <a:t>Incluir</a:t>
            </a:r>
            <a:r>
              <a:rPr dirty="0"/>
              <a:t> </a:t>
            </a:r>
            <a:r>
              <a:rPr dirty="0" err="1"/>
              <a:t>imagem</a:t>
            </a:r>
            <a:r>
              <a:rPr dirty="0"/>
              <a:t> da </a:t>
            </a:r>
            <a:r>
              <a:rPr dirty="0" err="1"/>
              <a:t>receita</a:t>
            </a:r>
            <a:endParaRPr dirty="0"/>
          </a:p>
          <a:p>
            <a:pPr marL="228600" indent="-228600"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dirty="0"/>
              <a:t>Editar receitas</a:t>
            </a:r>
          </a:p>
          <a:p>
            <a:pPr marL="228600" indent="-228600"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dirty="0"/>
              <a:t>Pesquisar receitas</a:t>
            </a:r>
          </a:p>
          <a:p>
            <a:pPr marL="228600" indent="-228600">
              <a:buSzPct val="100000"/>
            </a:pPr>
            <a:endParaRPr dirty="0"/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3406141" y="3806125"/>
            <a:ext cx="9835818" cy="7803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Para a versão 1.0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Inclusão da receita por áudio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Seguir cadernos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Compartilhar receitas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dirty="0"/>
              <a:t>Curtir receitas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FontTx/>
              <a:buChar char="•"/>
              <a:defRPr sz="4800">
                <a:solidFill>
                  <a:srgbClr val="000000"/>
                </a:solidFill>
              </a:defRPr>
            </a:pPr>
            <a:r>
              <a:rPr lang="pt-BR" dirty="0"/>
              <a:t>Adicionar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mo"/>
          <p:cNvSpPr txBox="1">
            <a:spLocks noGrp="1"/>
          </p:cNvSpPr>
          <p:nvPr>
            <p:ph type="title"/>
          </p:nvPr>
        </p:nvSpPr>
        <p:spPr>
          <a:xfrm>
            <a:off x="1206500" y="1099786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Como</a:t>
            </a:r>
          </a:p>
        </p:txBody>
      </p:sp>
      <p:sp>
        <p:nvSpPr>
          <p:cNvPr id="182" name="Subtítulo do Slide"/>
          <p:cNvSpPr txBox="1">
            <a:spLocks noGrp="1"/>
          </p:cNvSpPr>
          <p:nvPr>
            <p:ph type="body" sz="quarter" idx="1"/>
          </p:nvPr>
        </p:nvSpPr>
        <p:spPr>
          <a:xfrm>
            <a:off x="1206500" y="2636414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Quais ferramentas/tecnologias foram usadas?</a:t>
            </a:r>
          </a:p>
        </p:txBody>
      </p:sp>
      <p:sp>
        <p:nvSpPr>
          <p:cNvPr id="183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2011680" y="4053840"/>
            <a:ext cx="19690080" cy="90116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marL="228600" indent="-228600">
              <a:buSzPct val="100000"/>
            </a:pPr>
            <a:r>
              <a:rPr lang="pt-BR" dirty="0"/>
              <a:t>Miro – Criação do </a:t>
            </a:r>
            <a:r>
              <a:rPr lang="pt-BR" dirty="0" err="1"/>
              <a:t>BackLog</a:t>
            </a:r>
            <a:r>
              <a:rPr lang="pt-BR" dirty="0"/>
              <a:t>, desenho do </a:t>
            </a:r>
            <a:r>
              <a:rPr lang="pt-BR" dirty="0" err="1"/>
              <a:t>MockUp</a:t>
            </a:r>
            <a:r>
              <a:rPr lang="pt-BR" dirty="0"/>
              <a:t> do site e BD</a:t>
            </a:r>
          </a:p>
          <a:p>
            <a:pPr marL="228600" indent="-228600">
              <a:buSzPct val="100000"/>
            </a:pPr>
            <a:r>
              <a:rPr lang="pt-BR" dirty="0"/>
              <a:t>Trello: Na organização das Sprints de entregas</a:t>
            </a:r>
          </a:p>
          <a:p>
            <a:pPr marL="228600" indent="-228600">
              <a:buSzPct val="100000"/>
            </a:pPr>
            <a:r>
              <a:rPr dirty="0"/>
              <a:t>HTML: para </a:t>
            </a:r>
            <a:r>
              <a:rPr dirty="0" err="1"/>
              <a:t>construir</a:t>
            </a:r>
            <a:r>
              <a:rPr dirty="0"/>
              <a:t> as </a:t>
            </a:r>
            <a:r>
              <a:rPr dirty="0" err="1"/>
              <a:t>páginas</a:t>
            </a:r>
            <a:r>
              <a:rPr dirty="0"/>
              <a:t> do site</a:t>
            </a:r>
          </a:p>
          <a:p>
            <a:pPr marL="228600" indent="-228600">
              <a:buSzPct val="100000"/>
            </a:pPr>
            <a:r>
              <a:rPr dirty="0"/>
              <a:t>CSS: para </a:t>
            </a:r>
            <a:r>
              <a:rPr dirty="0" err="1"/>
              <a:t>definir</a:t>
            </a:r>
            <a:r>
              <a:rPr dirty="0"/>
              <a:t> o </a:t>
            </a:r>
            <a:r>
              <a:rPr dirty="0" err="1"/>
              <a:t>estilo</a:t>
            </a:r>
            <a:r>
              <a:rPr dirty="0"/>
              <a:t> das </a:t>
            </a:r>
            <a:r>
              <a:rPr dirty="0" err="1"/>
              <a:t>páginas</a:t>
            </a:r>
            <a:r>
              <a:rPr dirty="0"/>
              <a:t> do site</a:t>
            </a:r>
          </a:p>
          <a:p>
            <a:pPr marL="228600" indent="-228600">
              <a:buSzPct val="100000"/>
            </a:pPr>
            <a:r>
              <a:rPr dirty="0" err="1"/>
              <a:t>Javascript</a:t>
            </a:r>
            <a:r>
              <a:rPr dirty="0"/>
              <a:t>:  para </a:t>
            </a:r>
            <a:r>
              <a:rPr dirty="0" err="1"/>
              <a:t>implementar</a:t>
            </a:r>
            <a:r>
              <a:rPr dirty="0"/>
              <a:t> o site</a:t>
            </a:r>
          </a:p>
          <a:p>
            <a:pPr marL="228600" indent="-228600">
              <a:buSzPct val="100000"/>
            </a:pPr>
            <a:r>
              <a:rPr dirty="0">
                <a:solidFill>
                  <a:srgbClr val="FF0000"/>
                </a:solidFill>
              </a:rPr>
              <a:t>Node: para </a:t>
            </a:r>
            <a:r>
              <a:rPr dirty="0" err="1">
                <a:solidFill>
                  <a:srgbClr val="FF0000"/>
                </a:solidFill>
              </a:rPr>
              <a:t>executar</a:t>
            </a:r>
            <a:r>
              <a:rPr dirty="0">
                <a:solidFill>
                  <a:srgbClr val="FF0000"/>
                </a:solidFill>
              </a:rPr>
              <a:t> o </a:t>
            </a:r>
            <a:r>
              <a:rPr dirty="0" err="1">
                <a:solidFill>
                  <a:srgbClr val="FF0000"/>
                </a:solidFill>
              </a:rPr>
              <a:t>Javascript</a:t>
            </a:r>
            <a:endParaRPr dirty="0">
              <a:solidFill>
                <a:srgbClr val="FF0000"/>
              </a:solidFill>
            </a:endParaRPr>
          </a:p>
          <a:p>
            <a:pPr marL="228600" indent="-228600">
              <a:buSzPct val="100000"/>
            </a:pPr>
            <a:r>
              <a:rPr dirty="0"/>
              <a:t>DOM: para </a:t>
            </a:r>
            <a:r>
              <a:rPr dirty="0" err="1"/>
              <a:t>interagir</a:t>
            </a:r>
            <a:r>
              <a:rPr dirty="0"/>
              <a:t> com </a:t>
            </a:r>
            <a:r>
              <a:rPr dirty="0" err="1"/>
              <a:t>os</a:t>
            </a:r>
            <a:r>
              <a:rPr dirty="0"/>
              <a:t> </a:t>
            </a:r>
            <a:r>
              <a:rPr dirty="0" err="1"/>
              <a:t>elementos</a:t>
            </a:r>
            <a:r>
              <a:rPr dirty="0"/>
              <a:t> da </a:t>
            </a:r>
            <a:r>
              <a:rPr dirty="0" err="1"/>
              <a:t>página</a:t>
            </a:r>
            <a:endParaRPr dirty="0"/>
          </a:p>
          <a:p>
            <a:pPr marL="228600" indent="-228600">
              <a:buSzPct val="100000"/>
            </a:pPr>
            <a:r>
              <a:rPr dirty="0">
                <a:solidFill>
                  <a:srgbClr val="FF0000"/>
                </a:solidFill>
              </a:rPr>
              <a:t>Json: para </a:t>
            </a:r>
            <a:r>
              <a:rPr dirty="0" err="1">
                <a:solidFill>
                  <a:srgbClr val="FF0000"/>
                </a:solidFill>
              </a:rPr>
              <a:t>armazenar</a:t>
            </a:r>
            <a:r>
              <a:rPr dirty="0">
                <a:solidFill>
                  <a:srgbClr val="FF0000"/>
                </a:solidFill>
              </a:rPr>
              <a:t> e </a:t>
            </a:r>
            <a:r>
              <a:rPr dirty="0" err="1">
                <a:solidFill>
                  <a:srgbClr val="FF0000"/>
                </a:solidFill>
              </a:rPr>
              <a:t>transferir</a:t>
            </a:r>
            <a:r>
              <a:rPr dirty="0">
                <a:solidFill>
                  <a:srgbClr val="FF0000"/>
                </a:solidFill>
              </a:rPr>
              <a:t> dados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O Projeto</a:t>
            </a:r>
          </a:p>
        </p:txBody>
      </p:sp>
      <p:sp>
        <p:nvSpPr>
          <p:cNvPr id="187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1206500" y="4303530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i="1"/>
            </a:lvl1pPr>
          </a:lstStyle>
          <a:p>
            <a:r>
              <a:t>Vídeo usando o Receitas de Família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clus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Conclusão</a:t>
            </a:r>
          </a:p>
        </p:txBody>
      </p:sp>
      <p:sp>
        <p:nvSpPr>
          <p:cNvPr id="191" name="Insights das retrospectivas e melhorias de cada sprint / divisão do time…"/>
          <p:cNvSpPr txBox="1">
            <a:spLocks noGrp="1"/>
          </p:cNvSpPr>
          <p:nvPr>
            <p:ph type="body" idx="21"/>
          </p:nvPr>
        </p:nvSpPr>
        <p:spPr>
          <a:xfrm>
            <a:off x="2952398" y="3148680"/>
            <a:ext cx="19511361" cy="89541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228600" lvl="1" indent="-228600">
              <a:buSzPct val="100000"/>
            </a:pPr>
            <a:r>
              <a:rPr b="1" dirty="0"/>
              <a:t>O que </a:t>
            </a:r>
            <a:r>
              <a:rPr b="1" dirty="0" err="1"/>
              <a:t>deu</a:t>
            </a:r>
            <a:r>
              <a:rPr b="1" dirty="0"/>
              <a:t> </a:t>
            </a:r>
            <a:r>
              <a:rPr b="1" dirty="0" err="1"/>
              <a:t>certo</a:t>
            </a:r>
            <a:r>
              <a:rPr b="1" dirty="0"/>
              <a:t>: </a:t>
            </a:r>
            <a:r>
              <a:rPr dirty="0"/>
              <a:t>design, banco de dados, front-end, …</a:t>
            </a:r>
          </a:p>
          <a:p>
            <a:pPr marL="0" indent="0">
              <a:buSzTx/>
              <a:buNone/>
            </a:pPr>
            <a:endParaRPr dirty="0"/>
          </a:p>
          <a:p>
            <a:pPr marL="228600" indent="-228600">
              <a:buSzPct val="100000"/>
              <a:defRPr b="1"/>
            </a:pPr>
            <a:r>
              <a:rPr dirty="0"/>
              <a:t>O que </a:t>
            </a:r>
            <a:r>
              <a:rPr dirty="0" err="1"/>
              <a:t>não</a:t>
            </a:r>
            <a:r>
              <a:rPr dirty="0"/>
              <a:t> </a:t>
            </a:r>
            <a:r>
              <a:rPr dirty="0" err="1"/>
              <a:t>certo</a:t>
            </a:r>
            <a:r>
              <a:rPr dirty="0"/>
              <a:t>:</a:t>
            </a:r>
            <a:r>
              <a:rPr b="0" dirty="0"/>
              <a:t> …</a:t>
            </a:r>
          </a:p>
          <a:p>
            <a:pPr marL="228600" indent="-228600">
              <a:buSzPct val="100000"/>
            </a:pPr>
            <a:endParaRPr b="0" dirty="0"/>
          </a:p>
          <a:p>
            <a:pPr marL="228600" indent="-228600">
              <a:buSzPct val="100000"/>
              <a:defRPr b="1"/>
            </a:pPr>
            <a:r>
              <a:rPr dirty="0"/>
              <a:t>O que </a:t>
            </a:r>
            <a:r>
              <a:rPr dirty="0" err="1"/>
              <a:t>precisa</a:t>
            </a:r>
            <a:r>
              <a:rPr dirty="0"/>
              <a:t> </a:t>
            </a:r>
            <a:r>
              <a:rPr dirty="0" err="1"/>
              <a:t>melhorar</a:t>
            </a:r>
            <a:r>
              <a:rPr dirty="0"/>
              <a:t>:</a:t>
            </a:r>
            <a:r>
              <a:rPr b="0" dirty="0"/>
              <a:t> …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clus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 err="1"/>
              <a:t>Conclusão</a:t>
            </a:r>
            <a:endParaRPr dirty="0"/>
          </a:p>
        </p:txBody>
      </p:sp>
      <p:sp>
        <p:nvSpPr>
          <p:cNvPr id="195" name="Insights das retrospectivas e melhorias de cada sprint / divisão do time…"/>
          <p:cNvSpPr txBox="1"/>
          <p:nvPr/>
        </p:nvSpPr>
        <p:spPr>
          <a:xfrm>
            <a:off x="1859280" y="2773680"/>
            <a:ext cx="12222479" cy="1030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rPr sz="6000" dirty="0"/>
              <a:t>B2Mamy</a:t>
            </a:r>
          </a:p>
          <a:p>
            <a:pPr algn="l" defTabSz="2267654">
              <a:lnSpc>
                <a:spcPct val="90000"/>
              </a:lnSpc>
              <a:spcBef>
                <a:spcPts val="4100"/>
              </a:spcBef>
              <a:defRPr sz="4464">
                <a:solidFill>
                  <a:srgbClr val="000000"/>
                </a:solidFill>
              </a:defRPr>
            </a:pPr>
            <a:endParaRPr sz="6000" dirty="0"/>
          </a:p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rPr sz="6000" dirty="0" err="1"/>
              <a:t>Mastertech</a:t>
            </a:r>
            <a:endParaRPr sz="6000" dirty="0"/>
          </a:p>
          <a:p>
            <a:pPr algn="l" defTabSz="2267654">
              <a:lnSpc>
                <a:spcPct val="90000"/>
              </a:lnSpc>
              <a:spcBef>
                <a:spcPts val="4100"/>
              </a:spcBef>
              <a:defRPr sz="4464">
                <a:solidFill>
                  <a:srgbClr val="000000"/>
                </a:solidFill>
              </a:defRPr>
            </a:pPr>
            <a:endParaRPr sz="6000" dirty="0"/>
          </a:p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rPr sz="6000" dirty="0"/>
              <a:t>Google</a:t>
            </a:r>
          </a:p>
          <a:p>
            <a:pPr algn="l" defTabSz="2267654">
              <a:lnSpc>
                <a:spcPct val="90000"/>
              </a:lnSpc>
              <a:spcBef>
                <a:spcPts val="4100"/>
              </a:spcBef>
              <a:defRPr sz="4464">
                <a:solidFill>
                  <a:srgbClr val="000000"/>
                </a:solidFill>
              </a:defRPr>
            </a:pPr>
            <a:endParaRPr sz="6000" dirty="0"/>
          </a:p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rPr sz="6000" dirty="0" err="1"/>
              <a:t>Convidadas</a:t>
            </a:r>
            <a:endParaRPr sz="6000" dirty="0"/>
          </a:p>
        </p:txBody>
      </p:sp>
      <p:pic>
        <p:nvPicPr>
          <p:cNvPr id="196" name="B2M.png" descr="B2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135" y="2058655"/>
            <a:ext cx="2602846" cy="259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masterTech.png" descr="masterTe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478" y="5128321"/>
            <a:ext cx="1760160" cy="176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xv3v9c68esyhtrwqlsty.png" descr="xv3v9c68esyhtrwqlsty.png"/>
          <p:cNvPicPr>
            <a:picLocks noChangeAspect="1"/>
          </p:cNvPicPr>
          <p:nvPr/>
        </p:nvPicPr>
        <p:blipFill rotWithShape="1">
          <a:blip r:embed="rId4"/>
          <a:srcRect t="35868" b="33002"/>
          <a:stretch/>
        </p:blipFill>
        <p:spPr>
          <a:xfrm>
            <a:off x="6319797" y="7336499"/>
            <a:ext cx="7496368" cy="2333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291</Words>
  <Application>Microsoft Office PowerPoint</Application>
  <PresentationFormat>Personalizar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Receitas de Família</vt:lpstr>
      <vt:lpstr>Introdução</vt:lpstr>
      <vt:lpstr>Por que</vt:lpstr>
      <vt:lpstr>O que</vt:lpstr>
      <vt:lpstr>Como</vt:lpstr>
      <vt:lpstr>O Projeto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Receitas de Família</dc:title>
  <cp:lastModifiedBy>Thereza Cristina Bandoli Legg</cp:lastModifiedBy>
  <cp:revision>4</cp:revision>
  <dcterms:modified xsi:type="dcterms:W3CDTF">2021-03-22T21:41:35Z</dcterms:modified>
</cp:coreProperties>
</file>